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89" r:id="rId3"/>
    <p:sldId id="305" r:id="rId4"/>
    <p:sldId id="258" r:id="rId5"/>
    <p:sldId id="259" r:id="rId6"/>
    <p:sldId id="260" r:id="rId7"/>
    <p:sldId id="280" r:id="rId8"/>
    <p:sldId id="297" r:id="rId9"/>
    <p:sldId id="298" r:id="rId10"/>
    <p:sldId id="299" r:id="rId11"/>
    <p:sldId id="300" r:id="rId12"/>
    <p:sldId id="301" r:id="rId13"/>
    <p:sldId id="291" r:id="rId14"/>
    <p:sldId id="302" r:id="rId15"/>
    <p:sldId id="268" r:id="rId16"/>
    <p:sldId id="306" r:id="rId17"/>
    <p:sldId id="303" r:id="rId18"/>
    <p:sldId id="307" r:id="rId19"/>
    <p:sldId id="274" r:id="rId20"/>
    <p:sldId id="272" r:id="rId21"/>
    <p:sldId id="276" r:id="rId22"/>
    <p:sldId id="277" r:id="rId23"/>
    <p:sldId id="278" r:id="rId24"/>
    <p:sldId id="279" r:id="rId25"/>
    <p:sldId id="284" r:id="rId26"/>
    <p:sldId id="310" r:id="rId27"/>
    <p:sldId id="304" r:id="rId28"/>
    <p:sldId id="283" r:id="rId29"/>
    <p:sldId id="311" r:id="rId30"/>
    <p:sldId id="312" r:id="rId31"/>
    <p:sldId id="313" r:id="rId32"/>
    <p:sldId id="314" r:id="rId33"/>
    <p:sldId id="308" r:id="rId34"/>
    <p:sldId id="288" r:id="rId35"/>
    <p:sldId id="285" r:id="rId36"/>
    <p:sldId id="30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94"/>
  </p:normalViewPr>
  <p:slideViewPr>
    <p:cSldViewPr snapToGrid="0">
      <p:cViewPr varScale="1">
        <p:scale>
          <a:sx n="105" d="100"/>
          <a:sy n="105" d="100"/>
        </p:scale>
        <p:origin x="216" y="5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3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 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놓고학생들도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여기 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문제풀기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553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FA16-E1FD-5148-AB1D-E997E471B1B2}" type="datetimeFigureOut">
              <a:rPr lang="en-US" smtClean="0"/>
              <a:t>6/7/20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19164-C2A3-B847-AA65-63484173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7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hyperlink" Target="https://kleartextbook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L6_y2KvGNt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1.png"/><Relationship Id="rId4" Type="http://schemas.openxmlformats.org/officeDocument/2006/relationships/package" Target="../embeddings/Microsoft_Word_Document.docx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9418z?x=1jqt&amp;i=2q2hz5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1.png"/><Relationship Id="rId4" Type="http://schemas.openxmlformats.org/officeDocument/2006/relationships/package" Target="../embeddings/Microsoft_Word_Document1.docx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XEcSLEpckCQ" TargetMode="Externa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1.png"/><Relationship Id="rId4" Type="http://schemas.openxmlformats.org/officeDocument/2006/relationships/package" Target="../embeddings/Microsoft_Word_Document2.docx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ko.wikipedia.org/wiki/" TargetMode="External"/><Relationship Id="rId2" Type="http://schemas.openxmlformats.org/officeDocument/2006/relationships/hyperlink" Target="https://youtu.be/L6_y2KvGNt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913uz?x=1jqt&amp;i=2q2hz5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0176" y="1605125"/>
            <a:ext cx="7048500" cy="3539431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여기는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어디예요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/>
              <a:t>거실이에요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0000FF"/>
                </a:solidFill>
              </a:rPr>
              <a:t>거실에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뭐가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있어요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>
                <a:solidFill>
                  <a:srgbClr val="000000"/>
                </a:solidFill>
              </a:rPr>
              <a:t>텔레비전</a:t>
            </a:r>
            <a:r>
              <a:rPr lang="en-US" altLang="ko-KR" sz="2800" dirty="0">
                <a:solidFill>
                  <a:srgbClr val="000000"/>
                </a:solidFill>
              </a:rPr>
              <a:t>, </a:t>
            </a:r>
            <a:r>
              <a:rPr lang="ko-KR" altLang="en-US" sz="2800" dirty="0">
                <a:solidFill>
                  <a:srgbClr val="000000"/>
                </a:solidFill>
              </a:rPr>
              <a:t>소파</a:t>
            </a:r>
            <a:r>
              <a:rPr lang="en-US" altLang="ko-KR" sz="2800" dirty="0">
                <a:solidFill>
                  <a:srgbClr val="000000"/>
                </a:solidFill>
              </a:rPr>
              <a:t>, </a:t>
            </a:r>
            <a:r>
              <a:rPr lang="ko-KR" altLang="en-US" sz="2800" dirty="0">
                <a:solidFill>
                  <a:srgbClr val="000000"/>
                </a:solidFill>
              </a:rPr>
              <a:t>탁자가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</a:rPr>
              <a:t>있어요</a:t>
            </a:r>
            <a:endParaRPr lang="en-US" altLang="ko-KR" sz="2800" dirty="0">
              <a:solidFill>
                <a:srgbClr val="000000"/>
              </a:solidFill>
            </a:endParaRPr>
          </a:p>
          <a:p>
            <a:endParaRPr lang="en-US" altLang="ko-KR" sz="2800" dirty="0">
              <a:solidFill>
                <a:srgbClr val="0000FF"/>
              </a:solidFill>
            </a:endParaRPr>
          </a:p>
          <a:p>
            <a:r>
              <a:rPr lang="ko-KR" altLang="en-US" sz="2800" dirty="0">
                <a:solidFill>
                  <a:srgbClr val="0000FF"/>
                </a:solidFill>
              </a:rPr>
              <a:t>거실에서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지금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뭘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>
                <a:solidFill>
                  <a:srgbClr val="000000"/>
                </a:solidFill>
              </a:rPr>
              <a:t>텔레비전을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보고</a:t>
            </a:r>
            <a:r>
              <a:rPr lang="en-US" altLang="ko-KR" sz="2800" dirty="0">
                <a:solidFill>
                  <a:srgbClr val="FF00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있어요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" name="Picture 2" descr="2018041902760_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23" y="1756150"/>
            <a:ext cx="4723005" cy="314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3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3 at 2.09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725" y="0"/>
            <a:ext cx="7060176" cy="5926741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5100051" y="1904862"/>
            <a:ext cx="1805855" cy="11508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5020673" y="1964389"/>
            <a:ext cx="1825699" cy="10516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000828" y="4147044"/>
            <a:ext cx="1885233" cy="10913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040518" y="4107359"/>
            <a:ext cx="1805854" cy="11310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99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3 at 2.10.1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13" y="615112"/>
            <a:ext cx="11393112" cy="51212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01969" y="4008148"/>
            <a:ext cx="1116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코끼리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09654" y="4021652"/>
            <a:ext cx="805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기린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04628" y="3981966"/>
            <a:ext cx="1116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강아지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6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9500" y="1016000"/>
            <a:ext cx="5524500" cy="440120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/>
              <a:t>~</a:t>
            </a:r>
            <a:r>
              <a:rPr lang="ko-KR" altLang="en-US" sz="4000" dirty="0"/>
              <a:t>고</a:t>
            </a:r>
            <a:r>
              <a:rPr lang="en-US" altLang="ko-KR" sz="4000" dirty="0"/>
              <a:t> </a:t>
            </a:r>
            <a:r>
              <a:rPr lang="ko-KR" altLang="en-US" sz="4000" dirty="0"/>
              <a:t>싶어</a:t>
            </a:r>
            <a:r>
              <a:rPr lang="en-US" altLang="ko-KR" sz="4000" dirty="0"/>
              <a:t> </a:t>
            </a:r>
            <a:r>
              <a:rPr lang="ko-KR" altLang="en-US" sz="4000" dirty="0"/>
              <a:t>하다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: </a:t>
            </a:r>
            <a:r>
              <a:rPr lang="ko-KR" altLang="en-US" sz="2000" dirty="0"/>
              <a:t>다른</a:t>
            </a:r>
            <a:r>
              <a:rPr lang="en-US" altLang="ko-KR" sz="2000" dirty="0"/>
              <a:t> </a:t>
            </a:r>
            <a:r>
              <a:rPr lang="ko-KR" altLang="en-US" sz="2000" dirty="0"/>
              <a:t>사람에</a:t>
            </a:r>
            <a:r>
              <a:rPr lang="en-US" altLang="ko-KR" sz="2000" dirty="0"/>
              <a:t> </a:t>
            </a:r>
            <a:r>
              <a:rPr lang="ko-KR" altLang="en-US" sz="2000" dirty="0"/>
              <a:t>대한</a:t>
            </a:r>
            <a:r>
              <a:rPr lang="en-US" altLang="ko-KR" sz="2000" dirty="0"/>
              <a:t> </a:t>
            </a:r>
            <a:r>
              <a:rPr lang="ko-KR" altLang="en-US" sz="2000" dirty="0"/>
              <a:t>이야기를</a:t>
            </a:r>
            <a:r>
              <a:rPr lang="en-US" altLang="ko-KR" sz="2000" dirty="0"/>
              <a:t> </a:t>
            </a:r>
            <a:r>
              <a:rPr lang="ko-KR" altLang="en-US" sz="2000" dirty="0"/>
              <a:t>할</a:t>
            </a:r>
            <a:r>
              <a:rPr lang="en-US" altLang="ko-KR" sz="2000" dirty="0"/>
              <a:t> </a:t>
            </a:r>
            <a:r>
              <a:rPr lang="ko-KR" altLang="en-US" sz="2000" dirty="0"/>
              <a:t>때만</a:t>
            </a:r>
            <a:r>
              <a:rPr lang="en-US" altLang="ko-KR" sz="2000" dirty="0"/>
              <a:t> </a:t>
            </a:r>
            <a:r>
              <a:rPr lang="ko-KR" altLang="en-US" sz="2000" dirty="0"/>
              <a:t>사용할</a:t>
            </a:r>
            <a:r>
              <a:rPr lang="en-US" altLang="ko-KR" sz="2000" dirty="0"/>
              <a:t> </a:t>
            </a:r>
            <a:r>
              <a:rPr lang="ko-KR" altLang="en-US" sz="2000" dirty="0"/>
              <a:t>수</a:t>
            </a:r>
            <a:r>
              <a:rPr lang="en-US" altLang="ko-KR" sz="2000" dirty="0"/>
              <a:t> </a:t>
            </a:r>
            <a:r>
              <a:rPr lang="ko-KR" altLang="en-US" sz="2000" dirty="0"/>
              <a:t>있어요</a:t>
            </a:r>
            <a:endParaRPr lang="en-US" altLang="ko-KR" sz="2000" dirty="0"/>
          </a:p>
          <a:p>
            <a:endParaRPr lang="en-US" altLang="ko-KR" sz="3200" dirty="0"/>
          </a:p>
          <a:p>
            <a:r>
              <a:rPr lang="ko-KR" altLang="en-US" sz="3200" dirty="0"/>
              <a:t>다니엘은</a:t>
            </a:r>
            <a:r>
              <a:rPr lang="en-US" altLang="ko-KR" sz="3200" dirty="0"/>
              <a:t> </a:t>
            </a:r>
            <a:r>
              <a:rPr lang="ko-KR" altLang="en-US" sz="3200" dirty="0"/>
              <a:t>축구를</a:t>
            </a:r>
            <a:r>
              <a:rPr lang="en-US" altLang="ko-KR" sz="3200" dirty="0"/>
              <a:t> </a:t>
            </a:r>
            <a:r>
              <a:rPr lang="ko-KR" altLang="en-US" sz="3200" u="sng" dirty="0">
                <a:solidFill>
                  <a:srgbClr val="FF0000"/>
                </a:solidFill>
              </a:rPr>
              <a:t>하고</a:t>
            </a:r>
            <a:r>
              <a:rPr lang="en-US" altLang="ko-KR" sz="3200" u="sng" dirty="0">
                <a:solidFill>
                  <a:srgbClr val="FF0000"/>
                </a:solidFill>
              </a:rPr>
              <a:t> </a:t>
            </a:r>
            <a:r>
              <a:rPr lang="ko-KR" altLang="en-US" sz="3200" u="sng" dirty="0">
                <a:solidFill>
                  <a:srgbClr val="FF0000"/>
                </a:solidFill>
              </a:rPr>
              <a:t>싶어</a:t>
            </a:r>
            <a:r>
              <a:rPr lang="en-US" altLang="ko-KR" sz="3200" u="sng" dirty="0">
                <a:solidFill>
                  <a:srgbClr val="FF0000"/>
                </a:solidFill>
              </a:rPr>
              <a:t> </a:t>
            </a:r>
            <a:r>
              <a:rPr lang="ko-KR" altLang="en-US" sz="3200" u="sng" dirty="0">
                <a:solidFill>
                  <a:srgbClr val="FF0000"/>
                </a:solidFill>
              </a:rPr>
              <a:t>해요</a:t>
            </a:r>
            <a:r>
              <a:rPr lang="en-US" altLang="ko-KR" sz="3200" u="sng" dirty="0">
                <a:solidFill>
                  <a:srgbClr val="FF0000"/>
                </a:solidFill>
              </a:rPr>
              <a:t>.</a:t>
            </a:r>
          </a:p>
          <a:p>
            <a:endParaRPr lang="en-US" sz="3200" u="sng" dirty="0">
              <a:solidFill>
                <a:srgbClr val="FF0000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민수는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어디에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</a:rPr>
              <a:t>가고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</a:rPr>
              <a:t>싶어해요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endParaRPr lang="en-US" altLang="ko-KR" sz="2800" dirty="0">
              <a:solidFill>
                <a:srgbClr val="000000"/>
              </a:solidFill>
            </a:endParaRPr>
          </a:p>
          <a:p>
            <a:r>
              <a:rPr lang="ko-KR" altLang="en-US" sz="2800" dirty="0">
                <a:solidFill>
                  <a:srgbClr val="000000"/>
                </a:solidFill>
              </a:rPr>
              <a:t>민수는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</a:rPr>
              <a:t>바다에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u="sng" dirty="0">
                <a:solidFill>
                  <a:srgbClr val="000000"/>
                </a:solidFill>
              </a:rPr>
              <a:t>가고</a:t>
            </a:r>
            <a:r>
              <a:rPr lang="en-US" altLang="ko-KR" sz="2800" u="sng" dirty="0">
                <a:solidFill>
                  <a:srgbClr val="000000"/>
                </a:solidFill>
              </a:rPr>
              <a:t> </a:t>
            </a:r>
            <a:r>
              <a:rPr lang="ko-KR" altLang="en-US" sz="2800" u="sng" dirty="0">
                <a:solidFill>
                  <a:srgbClr val="000000"/>
                </a:solidFill>
              </a:rPr>
              <a:t>싶어</a:t>
            </a:r>
            <a:r>
              <a:rPr lang="en-US" altLang="ko-KR" sz="2800" u="sng" dirty="0">
                <a:solidFill>
                  <a:srgbClr val="000000"/>
                </a:solidFill>
              </a:rPr>
              <a:t> </a:t>
            </a:r>
            <a:r>
              <a:rPr lang="ko-KR" altLang="en-US" sz="2800" u="sng" dirty="0">
                <a:solidFill>
                  <a:srgbClr val="000000"/>
                </a:solidFill>
              </a:rPr>
              <a:t>해요</a:t>
            </a:r>
            <a:r>
              <a:rPr lang="en-US" altLang="ko-KR" sz="2800" u="sng" dirty="0">
                <a:solidFill>
                  <a:srgbClr val="000000"/>
                </a:solidFill>
              </a:rPr>
              <a:t>.</a:t>
            </a:r>
            <a:endParaRPr lang="en-US" sz="2800" u="sng" dirty="0">
              <a:solidFill>
                <a:srgbClr val="000000"/>
              </a:solidFill>
            </a:endParaRPr>
          </a:p>
          <a:p>
            <a:endParaRPr lang="en-US" sz="3200" u="sng" dirty="0">
              <a:solidFill>
                <a:srgbClr val="FF0000"/>
              </a:solidFill>
            </a:endParaRPr>
          </a:p>
          <a:p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9276" y="331218"/>
            <a:ext cx="51181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동사</a:t>
            </a:r>
            <a:r>
              <a:rPr lang="en-US" altLang="ko-KR" sz="2000" dirty="0"/>
              <a:t> </a:t>
            </a:r>
            <a:r>
              <a:rPr lang="ko-KR" altLang="en-US" sz="2000" dirty="0"/>
              <a:t>뒤에</a:t>
            </a:r>
            <a:r>
              <a:rPr lang="en-US" altLang="ko-KR" sz="2000" dirty="0"/>
              <a:t> </a:t>
            </a:r>
            <a:r>
              <a:rPr lang="ko-KR" altLang="en-US" sz="2000" dirty="0"/>
              <a:t>붙여</a:t>
            </a:r>
            <a:r>
              <a:rPr lang="en-US" altLang="ko-KR" sz="2000" dirty="0"/>
              <a:t> </a:t>
            </a:r>
            <a:r>
              <a:rPr lang="ko-KR" altLang="en-US" sz="2000" dirty="0"/>
              <a:t>희망을</a:t>
            </a:r>
            <a:r>
              <a:rPr lang="en-US" altLang="ko-KR" sz="2000" dirty="0"/>
              <a:t> </a:t>
            </a:r>
            <a:r>
              <a:rPr lang="ko-KR" altLang="en-US" sz="2000" dirty="0"/>
              <a:t>나타낼때</a:t>
            </a:r>
            <a:r>
              <a:rPr lang="en-US" altLang="ko-KR" sz="2000" dirty="0"/>
              <a:t> </a:t>
            </a:r>
            <a:r>
              <a:rPr lang="ko-KR" altLang="en-US" sz="2000" dirty="0"/>
              <a:t>쓰는</a:t>
            </a:r>
            <a:r>
              <a:rPr lang="en-US" altLang="ko-KR" sz="2000" dirty="0"/>
              <a:t> </a:t>
            </a:r>
            <a:r>
              <a:rPr lang="ko-KR" altLang="en-US" sz="2000" dirty="0"/>
              <a:t>말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49275" y="1009650"/>
            <a:ext cx="5118100" cy="461664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/>
              <a:t>~</a:t>
            </a:r>
            <a:r>
              <a:rPr lang="ko-KR" altLang="en-US" sz="4000" dirty="0"/>
              <a:t>고</a:t>
            </a:r>
            <a:r>
              <a:rPr lang="en-US" altLang="ko-KR" sz="4000" dirty="0"/>
              <a:t> </a:t>
            </a:r>
            <a:r>
              <a:rPr lang="ko-KR" altLang="en-US" sz="4000" dirty="0"/>
              <a:t>싶다</a:t>
            </a:r>
            <a:r>
              <a:rPr lang="en-US" altLang="ko-KR" sz="4000" dirty="0"/>
              <a:t>(</a:t>
            </a:r>
            <a:r>
              <a:rPr lang="ko-KR" altLang="en-US" sz="4000" dirty="0"/>
              <a:t>싶어요</a:t>
            </a:r>
            <a:r>
              <a:rPr lang="en-US" altLang="ko-KR" sz="4000" dirty="0"/>
              <a:t>)</a:t>
            </a:r>
          </a:p>
          <a:p>
            <a:r>
              <a:rPr lang="en-US" altLang="ko-KR" dirty="0"/>
              <a:t>: </a:t>
            </a:r>
            <a:r>
              <a:rPr lang="ko-KR" altLang="en-US" dirty="0"/>
              <a:t>나에</a:t>
            </a:r>
            <a:r>
              <a:rPr lang="en-US" altLang="ko-KR" dirty="0"/>
              <a:t> </a:t>
            </a:r>
            <a:r>
              <a:rPr lang="ko-KR" altLang="en-US" dirty="0"/>
              <a:t>대한</a:t>
            </a:r>
            <a:r>
              <a:rPr lang="en-US" altLang="ko-KR" dirty="0"/>
              <a:t> </a:t>
            </a:r>
            <a:r>
              <a:rPr lang="ko-KR" altLang="en-US" dirty="0"/>
              <a:t>이야기를</a:t>
            </a:r>
            <a:r>
              <a:rPr lang="en-US" altLang="ko-KR" dirty="0"/>
              <a:t> </a:t>
            </a:r>
            <a:r>
              <a:rPr lang="ko-KR" altLang="en-US" dirty="0"/>
              <a:t>할</a:t>
            </a:r>
            <a:r>
              <a:rPr lang="en-US" altLang="ko-KR" dirty="0"/>
              <a:t> </a:t>
            </a:r>
            <a:r>
              <a:rPr lang="ko-KR" altLang="en-US" dirty="0"/>
              <a:t>때만</a:t>
            </a:r>
            <a:r>
              <a:rPr lang="en-US" altLang="ko-KR" dirty="0"/>
              <a:t> </a:t>
            </a:r>
            <a:r>
              <a:rPr lang="ko-KR" altLang="en-US" dirty="0"/>
              <a:t>사용할</a:t>
            </a:r>
            <a:r>
              <a:rPr lang="en-US" altLang="ko-KR" dirty="0"/>
              <a:t> </a:t>
            </a:r>
            <a:r>
              <a:rPr lang="ko-KR" altLang="en-US" dirty="0"/>
              <a:t>수</a:t>
            </a:r>
            <a:r>
              <a:rPr lang="en-US" altLang="ko-KR" dirty="0"/>
              <a:t> </a:t>
            </a:r>
            <a:r>
              <a:rPr lang="ko-KR" altLang="en-US" dirty="0"/>
              <a:t>있어요</a:t>
            </a:r>
            <a:endParaRPr lang="en-US" altLang="ko-KR" dirty="0"/>
          </a:p>
          <a:p>
            <a:endParaRPr lang="en-US" altLang="ko-KR" sz="3200" dirty="0"/>
          </a:p>
          <a:p>
            <a:r>
              <a:rPr lang="ko-KR" altLang="en-US" sz="3200" dirty="0"/>
              <a:t>나는</a:t>
            </a:r>
            <a:r>
              <a:rPr lang="en-US" altLang="ko-KR" sz="3200" dirty="0"/>
              <a:t> </a:t>
            </a:r>
            <a:r>
              <a:rPr lang="ko-KR" altLang="en-US" sz="3200" dirty="0"/>
              <a:t>물을</a:t>
            </a:r>
            <a:r>
              <a:rPr lang="en-US" altLang="ko-KR" sz="3200" dirty="0"/>
              <a:t> </a:t>
            </a:r>
            <a:r>
              <a:rPr lang="ko-KR" altLang="en-US" sz="3200" u="sng" dirty="0">
                <a:solidFill>
                  <a:srgbClr val="FF0000"/>
                </a:solidFill>
              </a:rPr>
              <a:t>마시고</a:t>
            </a:r>
            <a:r>
              <a:rPr lang="en-US" altLang="ko-KR" sz="3200" u="sng" dirty="0">
                <a:solidFill>
                  <a:srgbClr val="FF0000"/>
                </a:solidFill>
              </a:rPr>
              <a:t> </a:t>
            </a:r>
            <a:r>
              <a:rPr lang="ko-KR" altLang="en-US" sz="3200" u="sng" dirty="0">
                <a:solidFill>
                  <a:srgbClr val="FF0000"/>
                </a:solidFill>
              </a:rPr>
              <a:t>싶어요</a:t>
            </a:r>
            <a:r>
              <a:rPr lang="en-US" altLang="ko-KR" sz="3200" u="sng" dirty="0">
                <a:solidFill>
                  <a:srgbClr val="FF0000"/>
                </a:solidFill>
              </a:rPr>
              <a:t>.</a:t>
            </a:r>
          </a:p>
          <a:p>
            <a:endParaRPr lang="en-US" sz="3200" u="sng" dirty="0">
              <a:solidFill>
                <a:srgbClr val="FF0000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날씨가</a:t>
            </a:r>
            <a:r>
              <a:rPr lang="en-US" altLang="ko-KR" sz="2800" dirty="0">
                <a:solidFill>
                  <a:schemeClr val="tx1"/>
                </a:solidFill>
              </a:rPr>
              <a:t>  </a:t>
            </a:r>
            <a:r>
              <a:rPr lang="ko-KR" altLang="en-US" sz="2800" dirty="0">
                <a:solidFill>
                  <a:schemeClr val="tx1"/>
                </a:solidFill>
              </a:rPr>
              <a:t>더워요</a:t>
            </a:r>
            <a:r>
              <a:rPr lang="en-US" altLang="ko-KR" sz="2800" dirty="0">
                <a:solidFill>
                  <a:schemeClr val="tx1"/>
                </a:solidFill>
              </a:rPr>
              <a:t>, </a:t>
            </a:r>
            <a:r>
              <a:rPr lang="ko-KR" altLang="en-US" sz="2800" dirty="0">
                <a:solidFill>
                  <a:schemeClr val="tx1"/>
                </a:solidFill>
              </a:rPr>
              <a:t>뭘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u="sng" dirty="0">
                <a:solidFill>
                  <a:schemeClr val="tx1"/>
                </a:solidFill>
              </a:rPr>
              <a:t>먹고</a:t>
            </a:r>
            <a:r>
              <a:rPr lang="en-US" altLang="ko-KR" sz="2800" u="sng" dirty="0">
                <a:solidFill>
                  <a:schemeClr val="tx1"/>
                </a:solidFill>
              </a:rPr>
              <a:t> </a:t>
            </a:r>
            <a:r>
              <a:rPr lang="ko-KR" altLang="en-US" sz="2800" u="sng" dirty="0">
                <a:solidFill>
                  <a:schemeClr val="tx1"/>
                </a:solidFill>
              </a:rPr>
              <a:t>싶어요</a:t>
            </a:r>
            <a:r>
              <a:rPr lang="en-US" altLang="ko-KR" sz="2800" u="sng" dirty="0">
                <a:solidFill>
                  <a:schemeClr val="tx1"/>
                </a:solidFill>
              </a:rPr>
              <a:t>?</a:t>
            </a:r>
          </a:p>
          <a:p>
            <a:r>
              <a:rPr lang="ko-KR" altLang="en-US" sz="2800" dirty="0">
                <a:solidFill>
                  <a:schemeClr val="tx1"/>
                </a:solidFill>
              </a:rPr>
              <a:t>아이스크림을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u="sng" dirty="0">
                <a:solidFill>
                  <a:schemeClr val="tx1"/>
                </a:solidFill>
              </a:rPr>
              <a:t>먹고</a:t>
            </a:r>
            <a:r>
              <a:rPr lang="en-US" altLang="ko-KR" sz="2800" u="sng" dirty="0">
                <a:solidFill>
                  <a:schemeClr val="tx1"/>
                </a:solidFill>
              </a:rPr>
              <a:t> </a:t>
            </a:r>
            <a:r>
              <a:rPr lang="ko-KR" altLang="en-US" sz="2800" u="sng" dirty="0">
                <a:solidFill>
                  <a:schemeClr val="tx1"/>
                </a:solidFill>
              </a:rPr>
              <a:t>싶어요</a:t>
            </a:r>
            <a:endParaRPr lang="en-US" sz="2800" u="sng" dirty="0">
              <a:solidFill>
                <a:schemeClr val="tx1"/>
              </a:solidFill>
            </a:endParaRPr>
          </a:p>
          <a:p>
            <a:endParaRPr lang="en-US" sz="3200" u="sng" dirty="0">
              <a:solidFill>
                <a:srgbClr val="FF0000"/>
              </a:solidFill>
            </a:endParaRPr>
          </a:p>
          <a:p>
            <a:endParaRPr lang="en-US" sz="3200" u="sng" dirty="0">
              <a:solidFill>
                <a:srgbClr val="FF0000"/>
              </a:solidFill>
            </a:endParaRPr>
          </a:p>
          <a:p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045962" y="276115"/>
            <a:ext cx="4030641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7</a:t>
            </a:r>
            <a:r>
              <a:rPr lang="ko-KR" altLang="en-US" sz="2000" dirty="0">
                <a:solidFill>
                  <a:schemeClr val="bg1"/>
                </a:solidFill>
              </a:rPr>
              <a:t>과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ko-KR" altLang="en-US" sz="2000" dirty="0">
                <a:solidFill>
                  <a:schemeClr val="bg1"/>
                </a:solidFill>
              </a:rPr>
              <a:t>복습입니다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3 at 2.10.5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587" y="0"/>
            <a:ext cx="7202842" cy="62125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59285" y="3646714"/>
            <a:ext cx="1436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먹고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싶어요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7970" y="4615543"/>
            <a:ext cx="1436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놀고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싶어요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0257" y="5649686"/>
            <a:ext cx="1436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하고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싶어요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5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097" y="785497"/>
            <a:ext cx="4054475" cy="15081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-</a:t>
            </a:r>
            <a:r>
              <a:rPr lang="ko-KR" altLang="en-US" sz="3200" dirty="0"/>
              <a:t>고</a:t>
            </a:r>
            <a:r>
              <a:rPr lang="en-US" altLang="ko-KR" sz="3200" dirty="0"/>
              <a:t> </a:t>
            </a:r>
            <a:r>
              <a:rPr lang="ko-KR" altLang="en-US" sz="3200" dirty="0"/>
              <a:t>있다</a:t>
            </a:r>
            <a:r>
              <a:rPr lang="en-US" altLang="ko-KR" sz="3200" dirty="0"/>
              <a:t>: </a:t>
            </a:r>
            <a:r>
              <a:rPr lang="ko-KR" altLang="en-US" sz="3200" dirty="0"/>
              <a:t>현재</a:t>
            </a:r>
            <a:r>
              <a:rPr lang="en-US" altLang="ko-KR" sz="3200" dirty="0"/>
              <a:t> </a:t>
            </a:r>
            <a:r>
              <a:rPr lang="ko-KR" altLang="en-US" sz="3200" dirty="0"/>
              <a:t>진행형</a:t>
            </a:r>
            <a:endParaRPr lang="en-US" altLang="ko-KR" sz="3200" dirty="0"/>
          </a:p>
          <a:p>
            <a:endParaRPr lang="en-US" sz="2000" dirty="0"/>
          </a:p>
          <a:p>
            <a:r>
              <a:rPr lang="ko-KR" altLang="en-US" sz="2000" dirty="0"/>
              <a:t>동사</a:t>
            </a:r>
            <a:r>
              <a:rPr lang="en-US" altLang="ko-KR" sz="2000" dirty="0"/>
              <a:t> </a:t>
            </a:r>
            <a:r>
              <a:rPr lang="ko-KR" altLang="en-US" sz="2000" dirty="0"/>
              <a:t>뒤에</a:t>
            </a:r>
            <a:r>
              <a:rPr lang="en-US" altLang="ko-KR" sz="2000" dirty="0"/>
              <a:t> </a:t>
            </a:r>
            <a:r>
              <a:rPr lang="ko-KR" altLang="en-US" sz="2000" dirty="0"/>
              <a:t>쓰여</a:t>
            </a:r>
            <a:r>
              <a:rPr lang="en-US" altLang="ko-KR" sz="2000" dirty="0"/>
              <a:t> </a:t>
            </a:r>
            <a:r>
              <a:rPr lang="ko-KR" altLang="en-US" sz="2000" dirty="0"/>
              <a:t>그</a:t>
            </a:r>
            <a:r>
              <a:rPr lang="en-US" altLang="ko-KR" sz="2000" dirty="0"/>
              <a:t> </a:t>
            </a:r>
            <a:r>
              <a:rPr lang="ko-KR" altLang="en-US" sz="2000" dirty="0"/>
              <a:t>동사가</a:t>
            </a:r>
            <a:r>
              <a:rPr lang="en-US" altLang="ko-KR" sz="2000" dirty="0"/>
              <a:t> </a:t>
            </a:r>
            <a:r>
              <a:rPr lang="ko-KR" altLang="en-US" sz="2000" dirty="0"/>
              <a:t>진행</a:t>
            </a:r>
            <a:r>
              <a:rPr lang="en-US" altLang="ko-KR" sz="2000" dirty="0"/>
              <a:t> </a:t>
            </a:r>
            <a:r>
              <a:rPr lang="ko-KR" altLang="en-US" sz="2000" dirty="0"/>
              <a:t>중임을</a:t>
            </a:r>
            <a:r>
              <a:rPr lang="en-US" altLang="ko-KR" sz="2000" dirty="0"/>
              <a:t> </a:t>
            </a:r>
            <a:r>
              <a:rPr lang="ko-KR" altLang="en-US" sz="2000" dirty="0"/>
              <a:t>나타냅니다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40670" y="3429000"/>
            <a:ext cx="4277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아린이는</a:t>
            </a:r>
            <a:r>
              <a:rPr lang="en-US" altLang="ko-KR" sz="2400" dirty="0"/>
              <a:t> </a:t>
            </a:r>
            <a:r>
              <a:rPr lang="ko-KR" altLang="en-US" sz="2400" dirty="0"/>
              <a:t>김밥을</a:t>
            </a:r>
            <a:r>
              <a:rPr lang="en-US" altLang="ko-KR" sz="2400" dirty="0"/>
              <a:t>  </a:t>
            </a:r>
            <a:r>
              <a:rPr lang="ko-KR" altLang="en-US" sz="2400" dirty="0">
                <a:solidFill>
                  <a:srgbClr val="FF0000"/>
                </a:solidFill>
              </a:rPr>
              <a:t>먹고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있어요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 descr="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0" y="431799"/>
            <a:ext cx="3295650" cy="333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800" y="2984500"/>
            <a:ext cx="3458230" cy="2781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86931" y="235857"/>
            <a:ext cx="4030641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8</a:t>
            </a:r>
            <a:r>
              <a:rPr lang="ko-KR" altLang="en-US" sz="2000" dirty="0">
                <a:solidFill>
                  <a:schemeClr val="bg1"/>
                </a:solidFill>
              </a:rPr>
              <a:t>과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ko-KR" altLang="en-US" sz="2000" dirty="0">
                <a:solidFill>
                  <a:schemeClr val="bg1"/>
                </a:solidFill>
              </a:rPr>
              <a:t>복습입니다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E4D87F-EB9B-464C-ACB4-A596B94033FF}"/>
              </a:ext>
            </a:extLst>
          </p:cNvPr>
          <p:cNvSpPr txBox="1"/>
          <p:nvPr/>
        </p:nvSpPr>
        <p:spPr>
          <a:xfrm>
            <a:off x="3898900" y="5265646"/>
            <a:ext cx="439419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엄마는</a:t>
            </a:r>
            <a:r>
              <a:rPr lang="en-US" altLang="ko-KR" sz="2400" dirty="0"/>
              <a:t> </a:t>
            </a:r>
            <a:r>
              <a:rPr lang="ko-KR" altLang="en-US" sz="2400" dirty="0"/>
              <a:t>요리를</a:t>
            </a:r>
            <a:r>
              <a:rPr lang="en-US" altLang="ko-KR" sz="2400" dirty="0"/>
              <a:t>  </a:t>
            </a:r>
            <a:r>
              <a:rPr lang="ko-KR" altLang="en-US" sz="2400" dirty="0">
                <a:solidFill>
                  <a:srgbClr val="FF0000"/>
                </a:solidFill>
              </a:rPr>
              <a:t>하고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있어요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242448"/>
              </p:ext>
            </p:extLst>
          </p:nvPr>
        </p:nvGraphicFramePr>
        <p:xfrm>
          <a:off x="256861" y="366815"/>
          <a:ext cx="11697840" cy="500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dirty="0"/>
                        <a:t>The progressive form  </a:t>
                      </a:r>
                      <a:r>
                        <a:rPr lang="en-US" altLang="ko-KR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~</a:t>
                      </a:r>
                      <a:r>
                        <a:rPr lang="ko-KR" altLang="en-US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고 있다</a:t>
                      </a:r>
                      <a:endParaRPr lang="en-US" sz="2600" b="1" dirty="0">
                        <a:solidFill>
                          <a:srgbClr val="0080FF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 descr="읽다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184" y="1419411"/>
            <a:ext cx="2009976" cy="2136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45646" y="1691540"/>
            <a:ext cx="3531786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A: </a:t>
            </a:r>
            <a:r>
              <a:rPr lang="ko-KR" altLang="en-US" sz="2400" dirty="0"/>
              <a:t>지금 뭐 하</a:t>
            </a:r>
            <a:r>
              <a:rPr lang="ko-KR" altLang="en-US" sz="2400" dirty="0">
                <a:solidFill>
                  <a:srgbClr val="FF0080"/>
                </a:solidFill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400" dirty="0"/>
              <a:t>B: </a:t>
            </a:r>
            <a:r>
              <a:rPr lang="ko-KR" altLang="en-US" sz="2400" dirty="0"/>
              <a:t>책을 읽</a:t>
            </a:r>
            <a:r>
              <a:rPr lang="ko-KR" altLang="en-US" sz="2400" dirty="0">
                <a:solidFill>
                  <a:srgbClr val="FF0080"/>
                </a:solidFill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</a:rPr>
              <a:t>.</a:t>
            </a:r>
            <a:endParaRPr lang="en-US" sz="2400" dirty="0">
              <a:solidFill>
                <a:srgbClr val="FF008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63213" y="1778001"/>
            <a:ext cx="2802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are you doing now?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213" y="2298525"/>
            <a:ext cx="244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 am) reading a book.</a:t>
            </a:r>
          </a:p>
        </p:txBody>
      </p:sp>
      <p:pic>
        <p:nvPicPr>
          <p:cNvPr id="9" name="Picture 8" descr="listen to music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184" y="4069229"/>
            <a:ext cx="2342776" cy="21875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45646" y="4069230"/>
            <a:ext cx="3531786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A: </a:t>
            </a:r>
            <a:r>
              <a:rPr lang="ko-KR" altLang="en-US" sz="2400" dirty="0"/>
              <a:t>지금 뭐 하</a:t>
            </a:r>
            <a:r>
              <a:rPr lang="ko-KR" altLang="en-US" sz="2400" dirty="0">
                <a:solidFill>
                  <a:srgbClr val="FF0080"/>
                </a:solidFill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400" dirty="0"/>
              <a:t>B: </a:t>
            </a:r>
            <a:r>
              <a:rPr lang="ko-KR" altLang="en-US" sz="2400" dirty="0"/>
              <a:t>음악을 듣</a:t>
            </a:r>
            <a:r>
              <a:rPr lang="ko-KR" altLang="en-US" sz="2400" dirty="0">
                <a:solidFill>
                  <a:srgbClr val="FF0080"/>
                </a:solidFill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</a:rPr>
              <a:t>.</a:t>
            </a:r>
            <a:endParaRPr lang="en-US" sz="2400" dirty="0">
              <a:solidFill>
                <a:srgbClr val="FF008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63213" y="4110427"/>
            <a:ext cx="2802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are you doing now?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213" y="4630951"/>
            <a:ext cx="2686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 am) listening to music.</a:t>
            </a:r>
          </a:p>
        </p:txBody>
      </p:sp>
      <p:sp>
        <p:nvSpPr>
          <p:cNvPr id="13" name="직사각형 12">
            <a:hlinkClick r:id="rId4"/>
          </p:cNvPr>
          <p:cNvSpPr/>
          <p:nvPr/>
        </p:nvSpPr>
        <p:spPr>
          <a:xfrm>
            <a:off x="10769600" y="5839202"/>
            <a:ext cx="1273387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96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3 at 2.11.2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219" y="181429"/>
            <a:ext cx="9572120" cy="571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2571" y="3719286"/>
            <a:ext cx="165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마시고 있어요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57685" y="4978400"/>
            <a:ext cx="2173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수영을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하고 있어요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43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6202289"/>
              </p:ext>
            </p:extLst>
          </p:nvPr>
        </p:nvGraphicFramePr>
        <p:xfrm>
          <a:off x="1260101" y="96730"/>
          <a:ext cx="988369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3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+mn-lt"/>
                        <a:cs typeface="Arial Black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" name="Picture 12" descr="activit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044" y="0"/>
            <a:ext cx="3226816" cy="9448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84534" y="1306826"/>
            <a:ext cx="6315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Look at the pictures and describe who is doing what.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74212" y="916535"/>
            <a:ext cx="9646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latin typeface="나눔고딕"/>
                <a:ea typeface="나눔고딕"/>
                <a:cs typeface="나눔고딕"/>
              </a:rPr>
              <a:t>그림을 보고</a:t>
            </a:r>
            <a:r>
              <a:rPr lang="en-US" altLang="ko-KR" sz="2200" dirty="0">
                <a:latin typeface="나눔고딕"/>
                <a:ea typeface="나눔고딕"/>
                <a:cs typeface="나눔고딕"/>
              </a:rPr>
              <a:t>,</a:t>
            </a:r>
            <a:r>
              <a:rPr lang="ko-KR" altLang="en-US" sz="2200" dirty="0">
                <a:latin typeface="나눔고딕"/>
                <a:ea typeface="나눔고딕"/>
                <a:cs typeface="나눔고딕"/>
              </a:rPr>
              <a:t> 누가 무엇을 하고 있는지 말해보세요</a:t>
            </a:r>
            <a:r>
              <a:rPr lang="en-US" altLang="ko-KR" sz="2200" dirty="0">
                <a:latin typeface="나눔고딕"/>
                <a:ea typeface="나눔고딕"/>
                <a:cs typeface="나눔고딕"/>
              </a:rPr>
              <a:t>.</a:t>
            </a:r>
            <a:endParaRPr lang="en-US" sz="2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68498" y="89638"/>
            <a:ext cx="38205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OO</a:t>
            </a:r>
            <a:r>
              <a:rPr lang="ko-KR" altLang="en-US" sz="2400" b="1" dirty="0"/>
              <a:t>는 뭘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뭐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 하고 있어요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What is OO doing?</a:t>
            </a:r>
          </a:p>
        </p:txBody>
      </p:sp>
      <p:sp>
        <p:nvSpPr>
          <p:cNvPr id="2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36" y="0"/>
            <a:ext cx="1140374" cy="1140374"/>
          </a:xfrm>
          <a:prstGeom prst="rect">
            <a:avLst/>
          </a:prstGeom>
        </p:spPr>
      </p:pic>
      <p:pic>
        <p:nvPicPr>
          <p:cNvPr id="7" name="Picture 6" descr="Screen Shot 2020-04-23 at 5.10.2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827" y="1647567"/>
            <a:ext cx="5617838" cy="447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4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7070" y="1319389"/>
            <a:ext cx="190978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4" name="Picture 3" descr="Screen Shot 2020-04-23 at 2.12.05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56" y="127000"/>
            <a:ext cx="7783285" cy="5987142"/>
          </a:xfrm>
          <a:prstGeom prst="rect">
            <a:avLst/>
          </a:prstGeom>
        </p:spPr>
      </p:pic>
      <p:pic>
        <p:nvPicPr>
          <p:cNvPr id="6" name="Track 02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09472" y="1746552"/>
            <a:ext cx="812800" cy="81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80429" y="3302000"/>
            <a:ext cx="725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7686" y="5159828"/>
            <a:ext cx="725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3 at 2.08.0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859" y="0"/>
            <a:ext cx="7385925" cy="611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3 at 2.12.1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43" y="471714"/>
            <a:ext cx="11264900" cy="3949700"/>
          </a:xfrm>
          <a:prstGeom prst="rect">
            <a:avLst/>
          </a:prstGeom>
        </p:spPr>
      </p:pic>
      <p:pic>
        <p:nvPicPr>
          <p:cNvPr id="6" name="Track 02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1028" y="863601"/>
            <a:ext cx="812800" cy="812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4831" y="3823287"/>
            <a:ext cx="3244742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민수는</a:t>
            </a:r>
            <a:r>
              <a:rPr lang="en-US" altLang="ko-KR" dirty="0"/>
              <a:t> </a:t>
            </a:r>
            <a:r>
              <a:rPr lang="ko-KR" altLang="en-US" dirty="0"/>
              <a:t>어제</a:t>
            </a:r>
            <a:r>
              <a:rPr lang="en-US" altLang="ko-KR" dirty="0"/>
              <a:t> </a:t>
            </a:r>
            <a:r>
              <a:rPr lang="ko-KR" altLang="en-US" dirty="0"/>
              <a:t>엄마하고</a:t>
            </a:r>
            <a:r>
              <a:rPr lang="en-US" altLang="ko-KR" dirty="0"/>
              <a:t> </a:t>
            </a:r>
            <a:r>
              <a:rPr lang="ko-KR" altLang="en-US" dirty="0"/>
              <a:t>같이</a:t>
            </a:r>
            <a:r>
              <a:rPr lang="en-US" altLang="ko-KR" dirty="0"/>
              <a:t> </a:t>
            </a:r>
            <a:r>
              <a:rPr lang="ko-KR" altLang="en-US" dirty="0"/>
              <a:t>놀이공원에서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놀이</a:t>
            </a:r>
            <a:r>
              <a:rPr lang="en-US" altLang="ko-KR" dirty="0"/>
              <a:t> </a:t>
            </a:r>
            <a:r>
              <a:rPr lang="ko-KR" altLang="en-US" dirty="0"/>
              <a:t>기구를</a:t>
            </a:r>
            <a:r>
              <a:rPr lang="en-US" altLang="ko-KR" dirty="0"/>
              <a:t> </a:t>
            </a:r>
            <a:r>
              <a:rPr lang="ko-KR" altLang="en-US" dirty="0"/>
              <a:t>탔어요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67595" y="3823286"/>
            <a:ext cx="2930485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토마스는</a:t>
            </a:r>
            <a:r>
              <a:rPr lang="en-US" altLang="ko-KR" dirty="0"/>
              <a:t> </a:t>
            </a:r>
            <a:r>
              <a:rPr lang="ko-KR" altLang="en-US" dirty="0"/>
              <a:t>동물원에</a:t>
            </a:r>
            <a:r>
              <a:rPr lang="en-US" altLang="ko-KR" dirty="0"/>
              <a:t> </a:t>
            </a:r>
            <a:r>
              <a:rPr lang="ko-KR" altLang="en-US" dirty="0"/>
              <a:t>갔어요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182428" y="3991428"/>
            <a:ext cx="2930485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제이슨은</a:t>
            </a:r>
            <a:r>
              <a:rPr lang="en-US" altLang="ko-KR" dirty="0"/>
              <a:t> </a:t>
            </a:r>
            <a:r>
              <a:rPr lang="ko-KR" altLang="en-US" dirty="0"/>
              <a:t>날씨가</a:t>
            </a:r>
            <a:r>
              <a:rPr lang="en-US" altLang="ko-KR" dirty="0"/>
              <a:t> </a:t>
            </a:r>
            <a:r>
              <a:rPr lang="ko-KR" altLang="en-US" dirty="0"/>
              <a:t>좋아서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강아지</a:t>
            </a:r>
            <a:r>
              <a:rPr lang="en-US" altLang="ko-KR" dirty="0"/>
              <a:t> </a:t>
            </a:r>
            <a:r>
              <a:rPr lang="ko-KR" altLang="en-US" dirty="0"/>
              <a:t>사진을</a:t>
            </a:r>
            <a:r>
              <a:rPr lang="en-US" altLang="ko-KR" dirty="0"/>
              <a:t> </a:t>
            </a:r>
            <a:r>
              <a:rPr lang="ko-KR" altLang="en-US" dirty="0"/>
              <a:t>찍었어요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048625" y="1152071"/>
            <a:ext cx="183908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옆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13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Picture 12" descr="Screen Shot 2020-04-23 at 5.16.2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241"/>
            <a:ext cx="7084049" cy="4217626"/>
          </a:xfrm>
          <a:prstGeom prst="rect">
            <a:avLst/>
          </a:prstGeom>
        </p:spPr>
      </p:pic>
      <p:pic>
        <p:nvPicPr>
          <p:cNvPr id="4" name="Picture 3" descr="Screen Shot 2020-04-23 at 6.57.1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720" y="966850"/>
            <a:ext cx="5634927" cy="3298664"/>
          </a:xfrm>
          <a:prstGeom prst="rect">
            <a:avLst/>
          </a:prstGeom>
        </p:spPr>
      </p:pic>
      <p:pic>
        <p:nvPicPr>
          <p:cNvPr id="7" name="Picture 6" descr="Screen Shot 2020-04-23 at 6.58.3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150" y="4051623"/>
            <a:ext cx="5440067" cy="2147592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7655647" y="1528573"/>
            <a:ext cx="999585" cy="15285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8702272" y="1552090"/>
            <a:ext cx="1481738" cy="15403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737488" y="2551084"/>
            <a:ext cx="858945" cy="5060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113865" y="3080662"/>
            <a:ext cx="1105424" cy="517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654691" y="2034177"/>
            <a:ext cx="1412135" cy="15511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9124192" y="2056323"/>
            <a:ext cx="1083337" cy="5304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242809" y="5643961"/>
            <a:ext cx="327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01131" y="5184932"/>
            <a:ext cx="327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77611" y="4691085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3 at 2.13.0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981" y="181428"/>
            <a:ext cx="5997448" cy="5825819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193143" y="2267857"/>
            <a:ext cx="1923143" cy="19231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084285" y="5243286"/>
            <a:ext cx="1179286" cy="181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102429" y="4336143"/>
            <a:ext cx="2086428" cy="36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188857" y="2159000"/>
            <a:ext cx="36286" cy="214085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212114" y="3091543"/>
            <a:ext cx="10886" cy="22243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3 at 2.13.1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95" y="362887"/>
            <a:ext cx="109474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Screen Shot 2020-04-23 at 2.13.4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60" y="0"/>
            <a:ext cx="5873477" cy="59057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50057" y="928902"/>
            <a:ext cx="3803287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hlinkClick r:id="rId4"/>
              </a:rPr>
              <a:t>곰</a:t>
            </a:r>
            <a:r>
              <a:rPr lang="en-US" altLang="ko-KR" sz="2800" dirty="0">
                <a:hlinkClick r:id="rId4"/>
              </a:rPr>
              <a:t> </a:t>
            </a:r>
            <a:r>
              <a:rPr lang="ko-KR" altLang="en-US" sz="2800" dirty="0">
                <a:hlinkClick r:id="rId4"/>
              </a:rPr>
              <a:t>세</a:t>
            </a:r>
            <a:r>
              <a:rPr lang="en-US" altLang="ko-KR" sz="2800" dirty="0">
                <a:hlinkClick r:id="rId4"/>
              </a:rPr>
              <a:t> </a:t>
            </a:r>
            <a:r>
              <a:rPr lang="ko-KR" altLang="en-US" sz="2800" dirty="0">
                <a:hlinkClick r:id="rId4"/>
              </a:rPr>
              <a:t>마리</a:t>
            </a:r>
            <a:r>
              <a:rPr lang="en-US" altLang="ko-KR" sz="2800" dirty="0">
                <a:hlinkClick r:id="rId4"/>
              </a:rPr>
              <a:t> </a:t>
            </a:r>
            <a:r>
              <a:rPr lang="ko-KR" altLang="en-US" sz="2800" dirty="0">
                <a:hlinkClick r:id="rId4"/>
              </a:rPr>
              <a:t>동요</a:t>
            </a:r>
            <a:r>
              <a:rPr lang="en-US" altLang="ko-KR" sz="2800" dirty="0">
                <a:hlinkClick r:id="rId4"/>
              </a:rPr>
              <a:t> </a:t>
            </a:r>
            <a:r>
              <a:rPr lang="ko-KR" altLang="en-US" sz="2800" dirty="0">
                <a:hlinkClick r:id="rId4"/>
              </a:rPr>
              <a:t>듣기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950057" y="1741509"/>
            <a:ext cx="4510340" cy="276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위의</a:t>
            </a:r>
            <a:r>
              <a:rPr lang="en-US" altLang="ko-KR" sz="1200" dirty="0"/>
              <a:t> ‘</a:t>
            </a:r>
            <a:r>
              <a:rPr lang="ko-KR" altLang="en-US" sz="1200" dirty="0"/>
              <a:t>곰</a:t>
            </a:r>
            <a:r>
              <a:rPr lang="en-US" altLang="ko-KR" sz="1200" dirty="0"/>
              <a:t> </a:t>
            </a:r>
            <a:r>
              <a:rPr lang="ko-KR" altLang="en-US" sz="1200" dirty="0"/>
              <a:t>세마리</a:t>
            </a:r>
            <a:r>
              <a:rPr lang="en-US" altLang="ko-KR" sz="1200" dirty="0"/>
              <a:t> </a:t>
            </a:r>
            <a:r>
              <a:rPr lang="ko-KR" altLang="en-US" sz="1200" dirty="0"/>
              <a:t>동요</a:t>
            </a:r>
            <a:r>
              <a:rPr lang="en-US" altLang="ko-KR" sz="1200" dirty="0"/>
              <a:t> </a:t>
            </a:r>
            <a:r>
              <a:rPr lang="ko-KR" altLang="en-US" sz="1200" dirty="0"/>
              <a:t>듣기</a:t>
            </a:r>
            <a:r>
              <a:rPr lang="en-US" altLang="ko-KR" sz="1200" dirty="0"/>
              <a:t>’</a:t>
            </a:r>
            <a:r>
              <a:rPr lang="ko-KR" altLang="en-US" sz="1200" dirty="0"/>
              <a:t>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누르면</a:t>
            </a:r>
            <a:r>
              <a:rPr lang="en-US" altLang="ko-KR" sz="1200" dirty="0"/>
              <a:t> </a:t>
            </a:r>
            <a:r>
              <a:rPr lang="ko-KR" altLang="en-US" sz="1200" dirty="0"/>
              <a:t>동요를</a:t>
            </a:r>
            <a:r>
              <a:rPr lang="en-US" altLang="ko-KR" sz="1200" dirty="0"/>
              <a:t> </a:t>
            </a:r>
            <a:r>
              <a:rPr lang="ko-KR" altLang="en-US" sz="1200" dirty="0"/>
              <a:t>들을</a:t>
            </a:r>
            <a:r>
              <a:rPr lang="en-US" altLang="ko-KR" sz="1200" dirty="0"/>
              <a:t> </a:t>
            </a:r>
            <a:r>
              <a:rPr lang="ko-KR" altLang="en-US" sz="1200" dirty="0"/>
              <a:t>수</a:t>
            </a:r>
            <a:r>
              <a:rPr lang="en-US" altLang="ko-KR" sz="1200" dirty="0"/>
              <a:t> </a:t>
            </a:r>
            <a:r>
              <a:rPr lang="ko-KR" altLang="en-US" sz="1200" dirty="0"/>
              <a:t>있습니다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1875" y="365125"/>
            <a:ext cx="9955079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9</a:t>
            </a:r>
          </a:p>
          <a:p>
            <a:endParaRPr lang="en-US" sz="3600" dirty="0"/>
          </a:p>
          <a:p>
            <a:r>
              <a:rPr lang="ko-KR" altLang="en-US" sz="2000" dirty="0"/>
              <a:t>이곳을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듣고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063625" y="2222499"/>
            <a:ext cx="9923366" cy="3416320"/>
          </a:xfrm>
          <a:prstGeom prst="rect">
            <a:avLst/>
          </a:prstGeom>
          <a:solidFill>
            <a:srgbClr val="DEEBF7"/>
          </a:solidFill>
        </p:spPr>
        <p:txBody>
          <a:bodyPr wrap="square" rtlCol="0">
            <a:spAutoFit/>
          </a:bodyPr>
          <a:lstStyle/>
          <a:p>
            <a:r>
              <a:rPr lang="ko-KR" altLang="en-US" dirty="0"/>
              <a:t>친구</a:t>
            </a:r>
          </a:p>
          <a:p>
            <a:r>
              <a:rPr lang="sk-SK" dirty="0"/>
              <a:t> </a:t>
            </a:r>
          </a:p>
          <a:p>
            <a:r>
              <a:rPr lang="ko-KR" altLang="en-US" dirty="0"/>
              <a:t>친구가 높은 나무에 올라 가면  </a:t>
            </a:r>
          </a:p>
          <a:p>
            <a:r>
              <a:rPr lang="ko-KR" altLang="en-US" dirty="0"/>
              <a:t>나도 올라갈 용기가 나요</a:t>
            </a:r>
            <a:r>
              <a:rPr lang="en-US" altLang="ko-KR" dirty="0"/>
              <a:t>.</a:t>
            </a:r>
            <a:endParaRPr lang="ko-KR" altLang="en-US" dirty="0"/>
          </a:p>
          <a:p>
            <a:r>
              <a:rPr lang="ko-KR" altLang="en-US" dirty="0"/>
              <a:t>친구가 건넌 외나무 다리는 나도 건널 용기가 나요</a:t>
            </a:r>
            <a:r>
              <a:rPr lang="en-US" altLang="ko-KR" dirty="0"/>
              <a:t>.</a:t>
            </a:r>
            <a:endParaRPr lang="ko-KR" altLang="en-US" dirty="0"/>
          </a:p>
          <a:p>
            <a:r>
              <a:rPr lang="ko-KR" altLang="en-US" dirty="0"/>
              <a:t>아무리 어려운 일이라도 친구가 하면</a:t>
            </a:r>
          </a:p>
          <a:p>
            <a:r>
              <a:rPr lang="ko-KR" altLang="en-US" dirty="0"/>
              <a:t>따라 할 수 있을 것 같아요</a:t>
            </a:r>
            <a:r>
              <a:rPr lang="en-US" altLang="ko-KR" dirty="0"/>
              <a:t>.</a:t>
            </a:r>
            <a:endParaRPr lang="ko-KR" altLang="en-US" dirty="0"/>
          </a:p>
          <a:p>
            <a:r>
              <a:rPr lang="ko-KR" altLang="en-US" dirty="0"/>
              <a:t>아무리 참기 힘든 아픔이라도 친구가 참으면</a:t>
            </a:r>
          </a:p>
          <a:p>
            <a:r>
              <a:rPr lang="ko-KR" altLang="en-US" dirty="0"/>
              <a:t>따라서 참을 수 있을 것 같아요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6" name="Picture 5" descr="XfxYBuXIwIBtQf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768" y="3027838"/>
            <a:ext cx="3980308" cy="238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7475" y="213943"/>
            <a:ext cx="9449237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0000FF"/>
                </a:solidFill>
              </a:rPr>
              <a:t>이곳을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876217" y="2571944"/>
            <a:ext cx="9479142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제 이름은 최새롬입니다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제 나이는 </a:t>
            </a:r>
            <a:r>
              <a:rPr lang="en-US" altLang="ko-KR" sz="2000" dirty="0"/>
              <a:t>8</a:t>
            </a:r>
            <a:r>
              <a:rPr lang="ko-KR" altLang="en-US" sz="2000" dirty="0"/>
              <a:t>살 이고요</a:t>
            </a:r>
            <a:r>
              <a:rPr lang="en-US" altLang="ko-KR" sz="2000" dirty="0"/>
              <a:t>. </a:t>
            </a:r>
            <a:r>
              <a:rPr lang="ko-KR" altLang="en-US" sz="2000" dirty="0"/>
              <a:t>뉴저지 작은 마을에 살고 있습니다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제가 좋아하는 것은 친구들과 팀을 만들어 놀이를 하는 것이에요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요즘에는 친구들과 축구</a:t>
            </a:r>
            <a:r>
              <a:rPr lang="en-US" altLang="ko-KR" sz="2000" dirty="0"/>
              <a:t>, </a:t>
            </a:r>
            <a:r>
              <a:rPr lang="ko-KR" altLang="en-US" sz="2000" dirty="0"/>
              <a:t>농구</a:t>
            </a:r>
            <a:r>
              <a:rPr lang="en-US" altLang="ko-KR" sz="2000" dirty="0"/>
              <a:t>, </a:t>
            </a:r>
            <a:r>
              <a:rPr lang="ko-KR" altLang="en-US" sz="2000" dirty="0"/>
              <a:t>보드 게임 등을 자주 해요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제가 잘하는 것은 그림그리기입니다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코끼리</a:t>
            </a:r>
            <a:r>
              <a:rPr lang="en-US" altLang="ko-KR" sz="2000" dirty="0"/>
              <a:t>, </a:t>
            </a:r>
            <a:r>
              <a:rPr lang="ko-KR" altLang="en-US" sz="2000" dirty="0"/>
              <a:t>호랑이</a:t>
            </a:r>
            <a:r>
              <a:rPr lang="en-US" altLang="ko-KR" sz="2000" dirty="0"/>
              <a:t>, </a:t>
            </a:r>
            <a:r>
              <a:rPr lang="ko-KR" altLang="en-US" sz="2000" dirty="0"/>
              <a:t>꽃 같은 것들을 잘 그립니다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제가 싫어하는 것은 거미에요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우리 집에 거미가 들어오면 저에게 가까이 올 것 같아서 너무 무서워요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파리도 좋아하진 않지만 파리는 거미보다는 나아요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앞으로 친구들과 친하게 지내고 싶습니다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02F67A1-1389-F34A-8918-AAF2C5D121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571725"/>
              </p:ext>
            </p:extLst>
          </p:nvPr>
        </p:nvGraphicFramePr>
        <p:xfrm>
          <a:off x="867475" y="1666446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7475" y="1666446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59233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중간단어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419475" y="2720975"/>
            <a:ext cx="511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 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326240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4306" y="1941659"/>
            <a:ext cx="9431381" cy="1569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  <a:r>
              <a:rPr lang="ko-KR" altLang="en-US" sz="3200" dirty="0"/>
              <a:t>과</a:t>
            </a:r>
            <a:r>
              <a:rPr lang="en-US" altLang="ko-KR" sz="3200" dirty="0"/>
              <a:t> </a:t>
            </a:r>
            <a:r>
              <a:rPr lang="ko-KR" altLang="en-US" sz="3200" dirty="0"/>
              <a:t>부터</a:t>
            </a:r>
            <a:r>
              <a:rPr lang="en-US" altLang="ko-KR" sz="3200" dirty="0"/>
              <a:t> 9</a:t>
            </a:r>
            <a:r>
              <a:rPr lang="ko-KR" altLang="en-US" sz="3200" dirty="0"/>
              <a:t>과까지</a:t>
            </a:r>
            <a:r>
              <a:rPr lang="en-US" altLang="ko-KR" sz="3200" dirty="0"/>
              <a:t> </a:t>
            </a:r>
            <a:r>
              <a:rPr lang="ko-KR" altLang="en-US" sz="3200" dirty="0"/>
              <a:t>복습해</a:t>
            </a:r>
            <a:r>
              <a:rPr lang="en-US" altLang="ko-KR" sz="3200" dirty="0"/>
              <a:t> </a:t>
            </a:r>
            <a:r>
              <a:rPr lang="ko-KR" altLang="en-US" sz="3200" dirty="0"/>
              <a:t>보겠습니다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여기를</a:t>
            </a:r>
            <a:r>
              <a:rPr lang="en-US" altLang="ko-KR" sz="3200" dirty="0"/>
              <a:t> </a:t>
            </a:r>
            <a:r>
              <a:rPr lang="ko-KR" altLang="en-US" sz="3200" dirty="0"/>
              <a:t>누르시면</a:t>
            </a:r>
            <a:r>
              <a:rPr lang="en-US" altLang="ko-KR" sz="3200" dirty="0"/>
              <a:t> </a:t>
            </a:r>
            <a:r>
              <a:rPr lang="en-US" altLang="ko-KR" sz="3200" dirty="0">
                <a:solidFill>
                  <a:srgbClr val="3366FF"/>
                </a:solidFill>
              </a:rPr>
              <a:t>Google Form </a:t>
            </a:r>
            <a:r>
              <a:rPr lang="ko-KR" altLang="en-US" sz="3200" dirty="0"/>
              <a:t>으로</a:t>
            </a:r>
            <a:r>
              <a:rPr lang="en-US" altLang="ko-KR" sz="3200" dirty="0"/>
              <a:t> </a:t>
            </a:r>
            <a:r>
              <a:rPr lang="ko-KR" altLang="en-US" sz="3200" dirty="0"/>
              <a:t>가서</a:t>
            </a:r>
            <a:r>
              <a:rPr lang="en-US" altLang="ko-KR" sz="3200" dirty="0"/>
              <a:t> </a:t>
            </a:r>
            <a:r>
              <a:rPr lang="ko-KR" altLang="en-US" sz="3200" dirty="0"/>
              <a:t>문제를</a:t>
            </a:r>
            <a:r>
              <a:rPr lang="en-US" altLang="ko-KR" sz="3200" dirty="0"/>
              <a:t> </a:t>
            </a:r>
            <a:r>
              <a:rPr lang="ko-KR" altLang="en-US" sz="3200" dirty="0"/>
              <a:t>풀어</a:t>
            </a:r>
            <a:r>
              <a:rPr lang="en-US" altLang="ko-KR" sz="3200" dirty="0"/>
              <a:t> </a:t>
            </a:r>
            <a:r>
              <a:rPr lang="ko-KR" altLang="en-US" sz="3200" dirty="0"/>
              <a:t>볼</a:t>
            </a:r>
            <a:r>
              <a:rPr lang="en-US" altLang="ko-KR" sz="3200" dirty="0"/>
              <a:t> </a:t>
            </a:r>
            <a:r>
              <a:rPr lang="ko-KR" altLang="en-US" sz="3200" dirty="0"/>
              <a:t>수</a:t>
            </a:r>
            <a:r>
              <a:rPr lang="en-US" altLang="ko-KR" sz="3200" dirty="0"/>
              <a:t>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!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918130" y="1009767"/>
            <a:ext cx="939552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중간</a:t>
            </a:r>
            <a:r>
              <a:rPr lang="en-US" altLang="ko-KR" sz="3600" dirty="0"/>
              <a:t> </a:t>
            </a:r>
            <a:r>
              <a:rPr lang="ko-KR" altLang="en-US" sz="3600" dirty="0"/>
              <a:t>점검</a:t>
            </a:r>
            <a:r>
              <a:rPr lang="en-US" altLang="ko-KR" sz="3600" dirty="0"/>
              <a:t> </a:t>
            </a:r>
            <a:r>
              <a:rPr lang="ko-KR" altLang="en-US" sz="3600" dirty="0"/>
              <a:t>문제</a:t>
            </a:r>
            <a:r>
              <a:rPr lang="en-US" altLang="ko-KR" sz="3600" dirty="0"/>
              <a:t> </a:t>
            </a:r>
            <a:r>
              <a:rPr lang="ko-KR" altLang="en-US" sz="3600" dirty="0"/>
              <a:t>풀기</a:t>
            </a:r>
            <a:endParaRPr lang="en-US" sz="3600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8AA7A4C-4B5C-3F43-A45B-9A0AC88211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3317070"/>
              </p:ext>
            </p:extLst>
          </p:nvPr>
        </p:nvGraphicFramePr>
        <p:xfrm>
          <a:off x="964306" y="3932731"/>
          <a:ext cx="1413134" cy="892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4306" y="3932731"/>
                        <a:ext cx="1413134" cy="8925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8252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7523" y="1442514"/>
            <a:ext cx="8472805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hlinkClick r:id="rId2"/>
              </a:rPr>
              <a:t>양치기</a:t>
            </a:r>
            <a:r>
              <a:rPr lang="en-US" altLang="ko-KR" sz="4000" dirty="0">
                <a:hlinkClick r:id="rId2"/>
              </a:rPr>
              <a:t> </a:t>
            </a:r>
            <a:r>
              <a:rPr lang="ko-KR" altLang="en-US" sz="4000" dirty="0">
                <a:hlinkClick r:id="rId2"/>
              </a:rPr>
              <a:t>소년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717523" y="2843335"/>
            <a:ext cx="8472805" cy="1569660"/>
          </a:xfrm>
          <a:prstGeom prst="rect">
            <a:avLst/>
          </a:prstGeom>
          <a:solidFill>
            <a:srgbClr val="DBEEF4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동화를</a:t>
            </a:r>
            <a:r>
              <a:rPr lang="en-US" altLang="ko-KR" sz="2400" dirty="0"/>
              <a:t> </a:t>
            </a:r>
            <a:r>
              <a:rPr lang="ko-KR" altLang="en-US" sz="2400" dirty="0"/>
              <a:t>듣고</a:t>
            </a:r>
            <a:r>
              <a:rPr lang="en-US" altLang="ko-KR" sz="2400" dirty="0"/>
              <a:t> </a:t>
            </a:r>
            <a:r>
              <a:rPr lang="ko-KR" altLang="en-US" sz="2400" dirty="0"/>
              <a:t>글을</a:t>
            </a:r>
            <a:r>
              <a:rPr lang="en-US" altLang="ko-KR" sz="2400" dirty="0"/>
              <a:t> </a:t>
            </a:r>
            <a:r>
              <a:rPr lang="ko-KR" altLang="en-US" sz="2400" dirty="0"/>
              <a:t>읽어</a:t>
            </a:r>
            <a:r>
              <a:rPr lang="en-US" altLang="ko-KR" sz="2400" dirty="0"/>
              <a:t> </a:t>
            </a:r>
            <a:r>
              <a:rPr lang="ko-KR" altLang="en-US" sz="2400" dirty="0"/>
              <a:t>보세요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  <a:p>
            <a:r>
              <a:rPr lang="en-US" altLang="ko-KR" sz="2400" dirty="0">
                <a:solidFill>
                  <a:srgbClr val="0000FF"/>
                </a:solidFill>
              </a:rPr>
              <a:t>(</a:t>
            </a:r>
            <a:r>
              <a:rPr lang="ko-KR" altLang="en-US" sz="2400" dirty="0">
                <a:solidFill>
                  <a:srgbClr val="0000FF"/>
                </a:solidFill>
              </a:rPr>
              <a:t>제목을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누르면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동화를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수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있습니다</a:t>
            </a:r>
            <a:r>
              <a:rPr lang="en-US" altLang="ko-KR" sz="2400" dirty="0">
                <a:solidFill>
                  <a:srgbClr val="0000FF"/>
                </a:solidFill>
              </a:rPr>
              <a:t>) </a:t>
            </a:r>
          </a:p>
          <a:p>
            <a:endParaRPr lang="en-US" altLang="ko-KR" sz="2400" dirty="0"/>
          </a:p>
          <a:p>
            <a:r>
              <a:rPr lang="ko-KR" altLang="en-US" sz="2400" dirty="0"/>
              <a:t>그리고</a:t>
            </a:r>
            <a:r>
              <a:rPr lang="en-US" altLang="ko-KR" sz="2400" dirty="0"/>
              <a:t> </a:t>
            </a:r>
            <a:r>
              <a:rPr lang="ko-KR" altLang="en-US" sz="2400" dirty="0"/>
              <a:t>문제를</a:t>
            </a:r>
            <a:r>
              <a:rPr lang="en-US" altLang="ko-KR" sz="2400" dirty="0"/>
              <a:t> </a:t>
            </a:r>
            <a:r>
              <a:rPr lang="ko-KR" altLang="en-US" sz="2400" dirty="0"/>
              <a:t>같이</a:t>
            </a:r>
            <a:r>
              <a:rPr lang="en-US" altLang="ko-KR" sz="2400" dirty="0"/>
              <a:t> </a:t>
            </a:r>
            <a:r>
              <a:rPr lang="ko-KR" altLang="en-US" sz="2400" dirty="0"/>
              <a:t>풀어</a:t>
            </a:r>
            <a:r>
              <a:rPr lang="en-US" altLang="ko-KR" sz="2400" dirty="0"/>
              <a:t> </a:t>
            </a:r>
            <a:r>
              <a:rPr lang="ko-KR" altLang="en-US" sz="2400" dirty="0"/>
              <a:t>보아요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826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r>
              <a:rPr lang="en-US" altLang="ko-KR" dirty="0"/>
              <a:t> (7, 8</a:t>
            </a:r>
            <a:r>
              <a:rPr lang="ko-KR" altLang="en-US" dirty="0"/>
              <a:t>과</a:t>
            </a:r>
            <a:r>
              <a:rPr lang="en-US" altLang="ko-KR" dirty="0"/>
              <a:t> </a:t>
            </a:r>
            <a:r>
              <a:rPr lang="ko-KR" altLang="en-US" dirty="0"/>
              <a:t>복습입니다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endParaRPr lang="en-US" altLang="ko-KR" dirty="0"/>
          </a:p>
          <a:p>
            <a:r>
              <a:rPr lang="ko-KR" altLang="en-US" dirty="0"/>
              <a:t>우리 친구들은 어떤 동물을 제일 좋아해요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집에</a:t>
            </a:r>
            <a:r>
              <a:rPr lang="en-US" altLang="ko-KR" dirty="0"/>
              <a:t> </a:t>
            </a:r>
            <a:r>
              <a:rPr lang="ko-KR" altLang="en-US" dirty="0"/>
              <a:t>애완</a:t>
            </a:r>
            <a:r>
              <a:rPr lang="en-US" altLang="ko-KR" dirty="0"/>
              <a:t> </a:t>
            </a:r>
            <a:r>
              <a:rPr lang="ko-KR" altLang="en-US" dirty="0"/>
              <a:t>동물이</a:t>
            </a:r>
            <a:r>
              <a:rPr lang="en-US" altLang="ko-KR" dirty="0"/>
              <a:t> </a:t>
            </a:r>
            <a:r>
              <a:rPr lang="ko-KR" altLang="en-US" dirty="0"/>
              <a:t>있나요</a:t>
            </a:r>
            <a:r>
              <a:rPr lang="en-US" altLang="ko-KR" dirty="0"/>
              <a:t>? </a:t>
            </a:r>
          </a:p>
          <a:p>
            <a:r>
              <a:rPr lang="ko-KR" altLang="en-US" dirty="0"/>
              <a:t>애완</a:t>
            </a:r>
            <a:r>
              <a:rPr lang="en-US" altLang="ko-KR" dirty="0"/>
              <a:t> </a:t>
            </a:r>
            <a:r>
              <a:rPr lang="ko-KR" altLang="en-US" dirty="0"/>
              <a:t>동물이</a:t>
            </a:r>
            <a:r>
              <a:rPr lang="en-US" altLang="ko-KR" dirty="0"/>
              <a:t> </a:t>
            </a:r>
            <a:r>
              <a:rPr lang="ko-KR" altLang="en-US" dirty="0"/>
              <a:t>없다면</a:t>
            </a:r>
            <a:r>
              <a:rPr lang="en-US" altLang="ko-KR" dirty="0"/>
              <a:t> </a:t>
            </a:r>
            <a:r>
              <a:rPr lang="ko-KR" altLang="en-US" dirty="0"/>
              <a:t>왜</a:t>
            </a:r>
            <a:r>
              <a:rPr lang="en-US" altLang="ko-KR" dirty="0"/>
              <a:t> </a:t>
            </a:r>
            <a:r>
              <a:rPr lang="ko-KR" altLang="en-US" dirty="0"/>
              <a:t>없나요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그럼 아래 사진들을 보면서 무슨 내용인지 다 같이 알아봐요</a:t>
            </a:r>
            <a:r>
              <a:rPr lang="en-US" altLang="ko-KR" dirty="0"/>
              <a:t>.</a:t>
            </a:r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5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0-04-24 at 11.11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93" y="148620"/>
            <a:ext cx="10610707" cy="6516043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0424182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0-04-24 at 11.11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79" y="641316"/>
            <a:ext cx="10447867" cy="5918200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211957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7217" y="1277898"/>
            <a:ext cx="10044163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7200" dirty="0"/>
              <a:t>문제</a:t>
            </a:r>
            <a:r>
              <a:rPr lang="en-US" altLang="ko-KR" sz="7200" dirty="0"/>
              <a:t> </a:t>
            </a:r>
            <a:r>
              <a:rPr lang="ko-KR" altLang="en-US" sz="7200" dirty="0"/>
              <a:t>풀기</a:t>
            </a:r>
            <a:endParaRPr lang="en-US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1307216" y="2725376"/>
            <a:ext cx="10044163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위의</a:t>
            </a:r>
            <a:r>
              <a:rPr lang="en-US" altLang="ko-KR" sz="3200" dirty="0"/>
              <a:t> </a:t>
            </a:r>
            <a:r>
              <a:rPr lang="ko-KR" altLang="en-US" sz="3200" dirty="0"/>
              <a:t>문제</a:t>
            </a:r>
            <a:r>
              <a:rPr lang="en-US" altLang="ko-KR" sz="3200" dirty="0"/>
              <a:t> </a:t>
            </a:r>
            <a:r>
              <a:rPr lang="ko-KR" altLang="en-US" sz="3200" dirty="0"/>
              <a:t>풀기</a:t>
            </a:r>
            <a:r>
              <a:rPr lang="en-US" altLang="ko-KR" sz="3200" dirty="0"/>
              <a:t> </a:t>
            </a:r>
            <a:r>
              <a:rPr lang="ko-KR" altLang="en-US" sz="3200" dirty="0"/>
              <a:t>를</a:t>
            </a:r>
            <a:r>
              <a:rPr lang="en-US" altLang="ko-KR" sz="3200" dirty="0"/>
              <a:t> </a:t>
            </a:r>
            <a:r>
              <a:rPr lang="ko-KR" altLang="en-US" sz="3200" dirty="0"/>
              <a:t>누르면</a:t>
            </a:r>
            <a:r>
              <a:rPr lang="en-US" altLang="ko-KR" sz="3200" dirty="0"/>
              <a:t> </a:t>
            </a:r>
            <a:r>
              <a:rPr lang="en-US" altLang="ko-KR" sz="3200" dirty="0" err="1"/>
              <a:t>google</a:t>
            </a:r>
            <a:r>
              <a:rPr lang="en-US" altLang="ko-KR" sz="3200" dirty="0"/>
              <a:t> form </a:t>
            </a:r>
            <a:r>
              <a:rPr lang="ko-KR" altLang="en-US" sz="3200" dirty="0"/>
              <a:t>으로</a:t>
            </a:r>
            <a:r>
              <a:rPr lang="en-US" altLang="ko-KR" sz="3200" dirty="0"/>
              <a:t> </a:t>
            </a:r>
            <a:r>
              <a:rPr lang="ko-KR" altLang="en-US" sz="3200" dirty="0"/>
              <a:t>가서</a:t>
            </a:r>
            <a:r>
              <a:rPr lang="en-US" altLang="ko-KR" sz="3200" dirty="0"/>
              <a:t> </a:t>
            </a:r>
            <a:r>
              <a:rPr lang="ko-KR" altLang="en-US" sz="3200" dirty="0"/>
              <a:t>문제를</a:t>
            </a:r>
            <a:r>
              <a:rPr lang="en-US" altLang="ko-KR" sz="3200" dirty="0"/>
              <a:t> </a:t>
            </a:r>
            <a:r>
              <a:rPr lang="ko-KR" altLang="en-US" sz="3200" dirty="0"/>
              <a:t>풀</a:t>
            </a:r>
            <a:r>
              <a:rPr lang="en-US" altLang="ko-KR" sz="3200" dirty="0"/>
              <a:t> </a:t>
            </a:r>
            <a:r>
              <a:rPr lang="ko-KR" altLang="en-US" sz="3200" dirty="0"/>
              <a:t>수</a:t>
            </a:r>
            <a:r>
              <a:rPr lang="en-US" altLang="ko-KR" sz="3200" dirty="0"/>
              <a:t>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72E59E7-37B5-804D-B36E-79FEB6E8FC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500244"/>
              </p:ext>
            </p:extLst>
          </p:nvPr>
        </p:nvGraphicFramePr>
        <p:xfrm>
          <a:off x="1307216" y="4049743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07216" y="4049743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518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020581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800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3 at 7.39.5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15" y="539297"/>
            <a:ext cx="6603659" cy="5541001"/>
          </a:xfrm>
          <a:prstGeom prst="rect">
            <a:avLst/>
          </a:prstGeom>
        </p:spPr>
      </p:pic>
      <p:pic>
        <p:nvPicPr>
          <p:cNvPr id="11" name="Picture 10" descr="Screen Shot 2020-04-23 at 7.40.0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477" y="2341419"/>
            <a:ext cx="6279747" cy="240825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85088" y="3809674"/>
            <a:ext cx="223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7161" y="4420646"/>
            <a:ext cx="31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7160" y="5537680"/>
            <a:ext cx="31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3 at 7.40.4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88" y="1102110"/>
            <a:ext cx="8362461" cy="4669693"/>
          </a:xfrm>
          <a:prstGeom prst="rect">
            <a:avLst/>
          </a:prstGeom>
        </p:spPr>
      </p:pic>
      <p:pic>
        <p:nvPicPr>
          <p:cNvPr id="6" name="Picture 5" descr="Screen Shot 2020-04-23 at 7.40.4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1016000"/>
            <a:ext cx="7112000" cy="42007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22358" y="4538685"/>
            <a:ext cx="364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07714" y="3997348"/>
            <a:ext cx="364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28245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altLang="ko-KR" sz="1900" dirty="0"/>
              <a:t>Integrated Korean Beginning 2</a:t>
            </a:r>
          </a:p>
          <a:p>
            <a:r>
              <a:rPr lang="ko-KR" altLang="en-US" sz="1900" dirty="0"/>
              <a:t>재외동포를 위한 한국어 </a:t>
            </a:r>
            <a:r>
              <a:rPr lang="en-US" altLang="ko-KR" sz="1900" dirty="0"/>
              <a:t>1-2</a:t>
            </a:r>
            <a:r>
              <a:rPr lang="ko-KR" altLang="en-US" sz="1900" dirty="0"/>
              <a:t> </a:t>
            </a:r>
            <a:r>
              <a:rPr lang="en-US" altLang="ko-KR" sz="1900" dirty="0"/>
              <a:t>(</a:t>
            </a:r>
            <a:r>
              <a:rPr lang="ko-KR" altLang="en-US" sz="1900" dirty="0"/>
              <a:t>영어권</a:t>
            </a:r>
            <a:r>
              <a:rPr lang="en-US" altLang="ko-KR" sz="1900" dirty="0"/>
              <a:t>)</a:t>
            </a:r>
          </a:p>
          <a:p>
            <a:r>
              <a:rPr lang="ko-KR" altLang="en-US" sz="1900" dirty="0"/>
              <a:t>재외동포를 위한 한국어 </a:t>
            </a:r>
            <a:r>
              <a:rPr lang="en-US" altLang="ko-KR" sz="1900" dirty="0"/>
              <a:t>1-2</a:t>
            </a:r>
            <a:r>
              <a:rPr lang="ko-KR" altLang="en-US" sz="1900" dirty="0"/>
              <a:t> </a:t>
            </a:r>
            <a:r>
              <a:rPr lang="en-US" altLang="ko-KR" sz="1900" dirty="0"/>
              <a:t>(</a:t>
            </a:r>
            <a:r>
              <a:rPr lang="ko-KR" altLang="en-US" sz="1900" dirty="0"/>
              <a:t>범용</a:t>
            </a:r>
            <a:r>
              <a:rPr lang="en-US" altLang="ko-KR" sz="1900" dirty="0"/>
              <a:t>)</a:t>
            </a:r>
          </a:p>
          <a:p>
            <a:r>
              <a:rPr lang="ko-KR" altLang="en-US" sz="1900" dirty="0"/>
              <a:t>동화</a:t>
            </a:r>
            <a:r>
              <a:rPr lang="en-US" altLang="ko-KR" sz="1900" dirty="0"/>
              <a:t>:</a:t>
            </a:r>
            <a:r>
              <a:rPr lang="ko-KR" altLang="en-US" sz="1900" dirty="0"/>
              <a:t>짧은동화</a:t>
            </a:r>
            <a:r>
              <a:rPr lang="en-US" altLang="ko-KR" sz="1900" dirty="0"/>
              <a:t> </a:t>
            </a:r>
            <a:r>
              <a:rPr lang="ko-KR" altLang="en-US" sz="1900" dirty="0"/>
              <a:t>긴생각</a:t>
            </a:r>
            <a:r>
              <a:rPr lang="en-US" altLang="ko-KR" sz="1900" dirty="0"/>
              <a:t> </a:t>
            </a:r>
            <a:r>
              <a:rPr lang="ko-KR" altLang="en-US" sz="1900" dirty="0"/>
              <a:t>두번째</a:t>
            </a:r>
            <a:r>
              <a:rPr lang="en-US" altLang="ko-KR" sz="1900" dirty="0"/>
              <a:t> </a:t>
            </a:r>
            <a:r>
              <a:rPr lang="ko-KR" altLang="en-US" sz="1900" dirty="0"/>
              <a:t>이야기</a:t>
            </a:r>
            <a:r>
              <a:rPr lang="en-US" altLang="ko-KR" sz="1900" dirty="0"/>
              <a:t> </a:t>
            </a:r>
            <a:r>
              <a:rPr lang="ko-KR" altLang="en-US" sz="1900" dirty="0"/>
              <a:t>중에서</a:t>
            </a:r>
            <a:r>
              <a:rPr lang="mr-IN" altLang="ko-KR" sz="1900" dirty="0"/>
              <a:t>…</a:t>
            </a:r>
            <a:r>
              <a:rPr lang="en-US" altLang="ko-KR" sz="1900" dirty="0"/>
              <a:t>.</a:t>
            </a:r>
            <a:r>
              <a:rPr lang="ko-KR" altLang="en-US" sz="1900" dirty="0"/>
              <a:t>친구</a:t>
            </a:r>
            <a:endParaRPr lang="en-US" altLang="ko-KR" sz="1900" dirty="0"/>
          </a:p>
          <a:p>
            <a:r>
              <a:rPr lang="en-US" altLang="ko-KR" sz="1900" dirty="0"/>
              <a:t>          </a:t>
            </a:r>
            <a:r>
              <a:rPr lang="ko-KR" altLang="en-US" sz="1900" dirty="0"/>
              <a:t>글</a:t>
            </a:r>
            <a:r>
              <a:rPr lang="en-US" altLang="ko-KR" sz="1900" dirty="0"/>
              <a:t>: </a:t>
            </a:r>
            <a:r>
              <a:rPr lang="ko-KR" altLang="en-US" sz="1900" dirty="0"/>
              <a:t>이규경</a:t>
            </a:r>
            <a:r>
              <a:rPr lang="en-US" altLang="ko-KR" sz="1900" dirty="0"/>
              <a:t>   </a:t>
            </a:r>
            <a:r>
              <a:rPr lang="ko-KR" altLang="en-US" sz="1900" dirty="0"/>
              <a:t>그림</a:t>
            </a:r>
            <a:r>
              <a:rPr lang="en-US" altLang="ko-KR" sz="1900" dirty="0"/>
              <a:t>:</a:t>
            </a:r>
            <a:r>
              <a:rPr lang="ko-KR" altLang="en-US" sz="1900" dirty="0"/>
              <a:t>효리원</a:t>
            </a:r>
            <a:endParaRPr lang="en-US" altLang="ko-KR" sz="1900" dirty="0"/>
          </a:p>
          <a:p>
            <a:r>
              <a:rPr lang="en-US" altLang="ko-KR" sz="1900" dirty="0">
                <a:hlinkClick r:id="rId2"/>
              </a:rPr>
              <a:t>https://youtu.be/L6_y2KvGNts</a:t>
            </a:r>
            <a:endParaRPr lang="en-US" altLang="ko-KR" sz="1900" dirty="0"/>
          </a:p>
          <a:p>
            <a:r>
              <a:rPr lang="en-US" altLang="ko-KR" sz="1900" dirty="0"/>
              <a:t>https://</a:t>
            </a:r>
            <a:r>
              <a:rPr lang="en-US" altLang="ko-KR" sz="1900" dirty="0" err="1"/>
              <a:t>youtu.be</a:t>
            </a:r>
            <a:r>
              <a:rPr lang="en-US" altLang="ko-KR" sz="1900" dirty="0"/>
              <a:t>/</a:t>
            </a:r>
            <a:r>
              <a:rPr lang="en-US" altLang="ko-KR" sz="1900" dirty="0" err="1"/>
              <a:t>XEcSLEpckCQ</a:t>
            </a:r>
            <a:endParaRPr lang="en-US" altLang="ko-KR" sz="1900" dirty="0"/>
          </a:p>
          <a:p>
            <a:r>
              <a:rPr lang="en-US" sz="1900" dirty="0"/>
              <a:t>     Image </a:t>
            </a:r>
            <a:r>
              <a:rPr lang="ko-KR" altLang="en-US" sz="1900" dirty="0"/>
              <a:t>출처</a:t>
            </a:r>
            <a:r>
              <a:rPr lang="en-US" altLang="ko-KR" sz="1900" dirty="0"/>
              <a:t>:</a:t>
            </a:r>
          </a:p>
          <a:p>
            <a:pPr>
              <a:buFont typeface="Wingdings" charset="2"/>
              <a:buChar char="Ø"/>
            </a:pPr>
            <a:r>
              <a:rPr lang="en-US" altLang="ko-KR" sz="1800" dirty="0" err="1"/>
              <a:t>google.com</a:t>
            </a:r>
            <a:endParaRPr lang="en-US" altLang="ko-KR" sz="1800" dirty="0"/>
          </a:p>
          <a:p>
            <a:pPr>
              <a:buFont typeface="Wingdings" charset="2"/>
              <a:buChar char="Ø"/>
            </a:pPr>
            <a:r>
              <a:rPr lang="en-US" altLang="ko-KR" sz="1800" dirty="0" err="1"/>
              <a:t>Flaticon.com</a:t>
            </a:r>
            <a:endParaRPr lang="en-US" altLang="ko-KR" sz="1800" dirty="0"/>
          </a:p>
          <a:p>
            <a:pPr>
              <a:buFont typeface="Wingdings" charset="2"/>
              <a:buChar char="Ø"/>
            </a:pPr>
            <a:r>
              <a:rPr lang="ko-KR" altLang="en-US" sz="1800" dirty="0"/>
              <a:t>위키피디아</a:t>
            </a:r>
            <a:endParaRPr lang="en-US" altLang="ko-KR" sz="1800" dirty="0"/>
          </a:p>
          <a:p>
            <a:pPr>
              <a:buFont typeface="Wingdings" charset="2"/>
              <a:buChar char="Ø"/>
            </a:pPr>
            <a:r>
              <a:rPr lang="en-US" altLang="ko-KR" sz="1800" dirty="0">
                <a:hlinkClick r:id="rId3"/>
              </a:rPr>
              <a:t>https://ko.wikipedia.org/wiki/</a:t>
            </a:r>
            <a:r>
              <a:rPr lang="ko-KR" altLang="en-US" sz="1800" dirty="0"/>
              <a:t>시베리아호랑이</a:t>
            </a:r>
            <a:endParaRPr lang="en-US" altLang="ko-KR" sz="1800" dirty="0"/>
          </a:p>
          <a:p>
            <a:pPr>
              <a:buFont typeface="Wingdings" charset="2"/>
              <a:buChar char="Ø"/>
            </a:pPr>
            <a:r>
              <a:rPr lang="en-US" altLang="ko-KR" sz="1800" dirty="0" err="1"/>
              <a:t>Google.com</a:t>
            </a:r>
            <a:endParaRPr lang="en-US" altLang="ko-KR" sz="1800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0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98642" y="2808718"/>
            <a:ext cx="7048500" cy="295465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무슨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동물이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있어요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/>
              <a:t>강아지하고</a:t>
            </a:r>
            <a:r>
              <a:rPr lang="en-US" altLang="ko-KR" sz="2800" dirty="0"/>
              <a:t> </a:t>
            </a:r>
            <a:r>
              <a:rPr lang="ko-KR" altLang="en-US" sz="2800" dirty="0"/>
              <a:t>고양이가</a:t>
            </a:r>
            <a:r>
              <a:rPr lang="en-US" altLang="ko-KR" sz="2800" dirty="0"/>
              <a:t> </a:t>
            </a:r>
            <a:r>
              <a:rPr lang="ko-KR" altLang="en-US" sz="2800" dirty="0"/>
              <a:t>있어요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>
                <a:solidFill>
                  <a:srgbClr val="0000FF"/>
                </a:solidFill>
              </a:rPr>
              <a:t>강아지</a:t>
            </a:r>
            <a:r>
              <a:rPr lang="en-US" altLang="ko-KR" sz="2800" dirty="0">
                <a:solidFill>
                  <a:srgbClr val="0000FF"/>
                </a:solidFill>
              </a:rPr>
              <a:t>, </a:t>
            </a:r>
            <a:r>
              <a:rPr lang="ko-KR" altLang="en-US" sz="2800" dirty="0">
                <a:solidFill>
                  <a:srgbClr val="0000FF"/>
                </a:solidFill>
              </a:rPr>
              <a:t>고양이하고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뭘해요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/>
              <a:t>놀고</a:t>
            </a:r>
            <a:r>
              <a:rPr lang="en-US" altLang="ko-KR" sz="2800" dirty="0"/>
              <a:t> </a:t>
            </a:r>
            <a:r>
              <a:rPr lang="ko-KR" altLang="en-US" sz="2800" dirty="0"/>
              <a:t>있어요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>
                <a:solidFill>
                  <a:srgbClr val="0000FF"/>
                </a:solidFill>
              </a:rPr>
              <a:t>어디에서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놀고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있어요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>
                <a:solidFill>
                  <a:schemeClr val="tx1"/>
                </a:solidFill>
              </a:rPr>
              <a:t>집에서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놀고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있어요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2" name="Picture 1" descr="Screen Shot 2020-04-23 at 8.49.5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73" y="246923"/>
            <a:ext cx="5272590" cy="2551541"/>
          </a:xfrm>
          <a:prstGeom prst="rect">
            <a:avLst/>
          </a:prstGeom>
        </p:spPr>
      </p:pic>
      <p:pic>
        <p:nvPicPr>
          <p:cNvPr id="3" name="Picture 2" descr="Screen Shot 2020-04-23 at 8.50.0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38" y="2736264"/>
            <a:ext cx="2412492" cy="27313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1749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 descr="Screen Shot 2020-04-23 at 2.08.3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47" y="794189"/>
            <a:ext cx="10094568" cy="52920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53985" y="2230452"/>
            <a:ext cx="3739570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  <p:pic>
        <p:nvPicPr>
          <p:cNvPr id="7" name="Track 02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92761" y="12764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95128" y="678333"/>
            <a:ext cx="10766425" cy="5016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: </a:t>
            </a:r>
            <a:r>
              <a:rPr lang="ko-KR" altLang="en-US" dirty="0">
                <a:solidFill>
                  <a:srgbClr val="0000FF"/>
                </a:solidFill>
              </a:rPr>
              <a:t>제이슨은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뭘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하고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싶어요</a:t>
            </a:r>
            <a:r>
              <a:rPr lang="en-US" altLang="ko-KR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강아지하고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놀고</a:t>
            </a: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싶어요</a:t>
            </a:r>
            <a:r>
              <a:rPr lang="en-US" altLang="ko-KR" sz="3200" dirty="0">
                <a:solidFill>
                  <a:srgbClr val="FF0000"/>
                </a:solidFill>
              </a:rPr>
              <a:t>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: </a:t>
            </a:r>
            <a:r>
              <a:rPr lang="ko-KR" altLang="en-US" dirty="0">
                <a:solidFill>
                  <a:srgbClr val="0000FF"/>
                </a:solidFill>
              </a:rPr>
              <a:t>제이슨은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집에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강아지가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있어요</a:t>
            </a:r>
            <a:r>
              <a:rPr lang="en-US" altLang="ko-KR" dirty="0">
                <a:solidFill>
                  <a:srgbClr val="0000FF"/>
                </a:solidFill>
              </a:rPr>
              <a:t>? </a:t>
            </a:r>
            <a:r>
              <a:rPr lang="en-US" dirty="0"/>
              <a:t>      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 </a:t>
            </a:r>
            <a:r>
              <a:rPr lang="ko-KR" altLang="en-US" dirty="0">
                <a:solidFill>
                  <a:srgbClr val="FF0000"/>
                </a:solidFill>
              </a:rPr>
              <a:t>아니요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ko-KR" altLang="en-US" dirty="0">
                <a:solidFill>
                  <a:srgbClr val="FF0000"/>
                </a:solidFill>
              </a:rPr>
              <a:t>없어요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en-US" dirty="0">
                <a:solidFill>
                  <a:srgbClr val="0000FF"/>
                </a:solidFill>
              </a:rPr>
              <a:t>:</a:t>
            </a:r>
            <a:r>
              <a:rPr lang="ko-KR" altLang="en-US" dirty="0">
                <a:solidFill>
                  <a:srgbClr val="0000FF"/>
                </a:solidFill>
              </a:rPr>
              <a:t>왜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없어요</a:t>
            </a:r>
            <a:r>
              <a:rPr lang="en-US" altLang="ko-KR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        </a:t>
            </a:r>
            <a:r>
              <a:rPr lang="ko-KR" altLang="en-US" dirty="0">
                <a:solidFill>
                  <a:srgbClr val="FF0000"/>
                </a:solidFill>
              </a:rPr>
              <a:t>엄마가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강아지를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안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좋아해요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9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419475" y="2720975"/>
            <a:ext cx="511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 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0386" y="3592309"/>
            <a:ext cx="7048500" cy="25237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이건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무슨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동물이에요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돼지예요</a:t>
            </a:r>
            <a:r>
              <a:rPr lang="en-US" altLang="ko-KR" sz="2800" dirty="0"/>
              <a:t>.</a:t>
            </a:r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돼지는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어떤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소리를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꿀꿀</a:t>
            </a:r>
            <a:r>
              <a:rPr lang="en-US" altLang="ko-KR" sz="2800" dirty="0">
                <a:solidFill>
                  <a:schemeClr val="tx1"/>
                </a:solidFill>
              </a:rPr>
              <a:t>,</a:t>
            </a:r>
            <a:r>
              <a:rPr lang="ko-KR" altLang="en-US" sz="2800" dirty="0">
                <a:solidFill>
                  <a:schemeClr val="tx1"/>
                </a:solidFill>
              </a:rPr>
              <a:t>꿀꿀</a:t>
            </a:r>
            <a:endParaRPr lang="en-US" altLang="ko-KR" sz="2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7" name="Picture 6" descr="Unknown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445" y="125439"/>
            <a:ext cx="3339821" cy="33398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24460" y="2902697"/>
            <a:ext cx="16933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@</a:t>
            </a:r>
            <a:r>
              <a:rPr lang="ko-KR" altLang="en-US" sz="800" dirty="0"/>
              <a:t>위키피디아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8631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5459" y="3498231"/>
            <a:ext cx="7048500" cy="2308324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이건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무슨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동물이에요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호랑이예요</a:t>
            </a:r>
            <a:r>
              <a:rPr lang="en-US" altLang="ko-KR" sz="2800" dirty="0"/>
              <a:t>.</a:t>
            </a:r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호랑이는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어떤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소리를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200" dirty="0"/>
              <a:t>어흥</a:t>
            </a:r>
            <a:r>
              <a:rPr lang="en-US" altLang="ko-KR" sz="3200" dirty="0"/>
              <a:t>~</a:t>
            </a:r>
            <a:endParaRPr lang="en-US" sz="3200" dirty="0"/>
          </a:p>
        </p:txBody>
      </p:sp>
      <p:pic>
        <p:nvPicPr>
          <p:cNvPr id="2" name="Picture 1" descr="Unknown-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731" y="212035"/>
            <a:ext cx="4400847" cy="3183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80935" y="3068998"/>
            <a:ext cx="30541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ko.wikipedia.org</a:t>
            </a:r>
            <a:r>
              <a:rPr lang="en-US" sz="800" dirty="0"/>
              <a:t>/wiki/시베리아호랑이</a:t>
            </a:r>
          </a:p>
        </p:txBody>
      </p:sp>
    </p:spTree>
    <p:extLst>
      <p:ext uri="{BB962C8B-B14F-4D97-AF65-F5344CB8AC3E}">
        <p14:creationId xmlns:p14="http://schemas.microsoft.com/office/powerpoint/2010/main" val="299385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4210</TotalTime>
  <Words>1354</Words>
  <Application>Microsoft Macintosh PowerPoint</Application>
  <PresentationFormat>Widescreen</PresentationFormat>
  <Paragraphs>239</Paragraphs>
  <Slides>36</Slides>
  <Notes>29</Notes>
  <HiddenSlides>0</HiddenSlides>
  <MMClips>3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나눔고딕</vt:lpstr>
      <vt:lpstr>Arial</vt:lpstr>
      <vt:lpstr>Arial Black</vt:lpstr>
      <vt:lpstr>Calibri</vt:lpstr>
      <vt:lpstr>Wingdings</vt:lpstr>
      <vt:lpstr>1_Office Theme</vt:lpstr>
      <vt:lpstr>Microsoft Word Document</vt:lpstr>
      <vt:lpstr>     재외동포를 위한 한국어(영어권)   1-2  </vt:lpstr>
      <vt:lpstr>PowerPoint Presentation</vt:lpstr>
      <vt:lpstr>들어가기 (7, 8과 복습입니다)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sanghoon lee</cp:lastModifiedBy>
  <cp:revision>185</cp:revision>
  <dcterms:created xsi:type="dcterms:W3CDTF">2020-04-18T22:55:50Z</dcterms:created>
  <dcterms:modified xsi:type="dcterms:W3CDTF">2020-06-08T13:36:02Z</dcterms:modified>
</cp:coreProperties>
</file>